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Frank Ruhl Libre Light" panose="020B0604020202020204" charset="-79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B223DA-33EE-4E1D-8FF1-CA0114A01C89}" v="759" dt="2020-10-14T21:10:29.944"/>
    <p1510:client id="{D20C05CD-9AC0-474A-8CA5-93039D9EF68A}" v="1288" dt="2020-10-14T21:13:54.1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AE43C7-A4D8-4B2C-B3F1-7B8073CF7C4C}" type="datetimeFigureOut">
              <a:rPr lang="pt-BR" smtClean="0"/>
              <a:t>14/10/2020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132177-390A-4128-800C-56E0A947AD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9998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132177-390A-4128-800C-56E0A947AD1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543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1.png"/><Relationship Id="rId4" Type="http://schemas.openxmlformats.org/officeDocument/2006/relationships/image" Target="../media/image2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BA8B3267-BBEC-4D1B-BCCC-C24ADD552F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010"/>
          <a:stretch/>
        </p:blipFill>
        <p:spPr>
          <a:xfrm rot="16200000">
            <a:off x="2947402" y="-4471425"/>
            <a:ext cx="13068325" cy="19572725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685800" y="9235440"/>
            <a:ext cx="10682936" cy="2286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3420D5F-F8A9-4987-B306-E68AA0E6901E}"/>
              </a:ext>
            </a:extLst>
          </p:cNvPr>
          <p:cNvSpPr txBox="1"/>
          <p:nvPr/>
        </p:nvSpPr>
        <p:spPr>
          <a:xfrm>
            <a:off x="11658600" y="6210300"/>
            <a:ext cx="84582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b="0" i="0" err="1">
                <a:solidFill>
                  <a:schemeClr val="bg1"/>
                </a:solidFill>
                <a:effectLst/>
                <a:latin typeface="Frank Ruhl Libre Light" panose="020B0604020202020204" charset="-79"/>
                <a:cs typeface="Frank Ruhl Libre Light" panose="020B0604020202020204" charset="-79"/>
              </a:rPr>
              <a:t>Geovanna</a:t>
            </a:r>
            <a:r>
              <a:rPr lang="pt-BR" sz="3200" b="0" i="0">
                <a:solidFill>
                  <a:schemeClr val="bg1"/>
                </a:solidFill>
                <a:effectLst/>
                <a:latin typeface="Frank Ruhl Libre Light" panose="020B0604020202020204" charset="-79"/>
                <a:cs typeface="Frank Ruhl Libre Light" panose="020B0604020202020204" charset="-79"/>
              </a:rPr>
              <a:t> Lima - SP3029034</a:t>
            </a:r>
          </a:p>
          <a:p>
            <a:pPr algn="just"/>
            <a:r>
              <a:rPr lang="pt-BR" sz="3200" b="0" i="0">
                <a:solidFill>
                  <a:schemeClr val="bg1"/>
                </a:solidFill>
                <a:effectLst/>
                <a:latin typeface="Frank Ruhl Libre Light" panose="020B0604020202020204" charset="-79"/>
                <a:cs typeface="Frank Ruhl Libre Light" panose="020B0604020202020204" charset="-79"/>
              </a:rPr>
              <a:t>Igor </a:t>
            </a:r>
            <a:r>
              <a:rPr lang="pt-BR" sz="3200" b="0" i="0" err="1">
                <a:solidFill>
                  <a:schemeClr val="bg1"/>
                </a:solidFill>
                <a:effectLst/>
                <a:latin typeface="Frank Ruhl Libre Light" panose="020B0604020202020204" charset="-79"/>
                <a:cs typeface="Frank Ruhl Libre Light" panose="020B0604020202020204" charset="-79"/>
              </a:rPr>
              <a:t>Mozetic</a:t>
            </a:r>
            <a:r>
              <a:rPr lang="pt-BR" sz="3200" b="0" i="0">
                <a:solidFill>
                  <a:schemeClr val="bg1"/>
                </a:solidFill>
                <a:effectLst/>
                <a:latin typeface="Frank Ruhl Libre Light" panose="020B0604020202020204" charset="-79"/>
                <a:cs typeface="Frank Ruhl Libre Light" panose="020B0604020202020204" charset="-79"/>
              </a:rPr>
              <a:t> </a:t>
            </a:r>
            <a:r>
              <a:rPr lang="pt-BR" sz="3200">
                <a:solidFill>
                  <a:schemeClr val="bg1"/>
                </a:solidFill>
                <a:latin typeface="Frank Ruhl Libre Light" panose="020B0604020202020204" charset="-79"/>
                <a:cs typeface="Frank Ruhl Libre Light" panose="020B0604020202020204" charset="-79"/>
              </a:rPr>
              <a:t>- </a:t>
            </a:r>
            <a:r>
              <a:rPr lang="pt-BR" sz="3200" b="0" i="0">
                <a:solidFill>
                  <a:schemeClr val="bg1"/>
                </a:solidFill>
                <a:effectLst/>
                <a:latin typeface="Frank Ruhl Libre Light" panose="020B0604020202020204" charset="-79"/>
                <a:cs typeface="Frank Ruhl Libre Light" panose="020B0604020202020204" charset="-79"/>
              </a:rPr>
              <a:t>SP3027422</a:t>
            </a:r>
          </a:p>
          <a:p>
            <a:pPr algn="just"/>
            <a:r>
              <a:rPr lang="pt-BR" sz="3200" b="0" i="0">
                <a:solidFill>
                  <a:schemeClr val="bg1"/>
                </a:solidFill>
                <a:effectLst/>
                <a:latin typeface="Frank Ruhl Libre Light" panose="020B0604020202020204" charset="-79"/>
                <a:cs typeface="Frank Ruhl Libre Light" panose="020B0604020202020204" charset="-79"/>
              </a:rPr>
              <a:t>Kleber Gonçalves </a:t>
            </a:r>
            <a:r>
              <a:rPr lang="pt-BR" sz="3200">
                <a:solidFill>
                  <a:schemeClr val="bg1"/>
                </a:solidFill>
                <a:latin typeface="Frank Ruhl Libre Light" panose="020B0604020202020204" charset="-79"/>
                <a:cs typeface="Frank Ruhl Libre Light" panose="020B0604020202020204" charset="-79"/>
              </a:rPr>
              <a:t>- </a:t>
            </a:r>
            <a:r>
              <a:rPr lang="pt-BR" sz="3200" b="0" i="0">
                <a:solidFill>
                  <a:schemeClr val="bg1"/>
                </a:solidFill>
                <a:effectLst/>
                <a:latin typeface="Frank Ruhl Libre Light" panose="020B0604020202020204" charset="-79"/>
                <a:cs typeface="Frank Ruhl Libre Light" panose="020B0604020202020204" charset="-79"/>
              </a:rPr>
              <a:t>SP3024491</a:t>
            </a:r>
          </a:p>
          <a:p>
            <a:pPr algn="just"/>
            <a:r>
              <a:rPr lang="pt-BR" sz="3200" b="0" i="0">
                <a:solidFill>
                  <a:schemeClr val="bg1"/>
                </a:solidFill>
                <a:effectLst/>
                <a:latin typeface="Frank Ruhl Libre Light" panose="020B0604020202020204" charset="-79"/>
                <a:cs typeface="Frank Ruhl Libre Light" panose="020B0604020202020204" charset="-79"/>
              </a:rPr>
              <a:t>Pâmela Carvalho </a:t>
            </a:r>
            <a:r>
              <a:rPr lang="pt-BR" sz="3200">
                <a:solidFill>
                  <a:schemeClr val="bg1"/>
                </a:solidFill>
                <a:latin typeface="Frank Ruhl Libre Light" panose="020B0604020202020204" charset="-79"/>
                <a:cs typeface="Frank Ruhl Libre Light" panose="020B0604020202020204" charset="-79"/>
              </a:rPr>
              <a:t>- </a:t>
            </a:r>
            <a:r>
              <a:rPr lang="pt-BR" sz="3200" b="0" i="0">
                <a:solidFill>
                  <a:schemeClr val="bg1"/>
                </a:solidFill>
                <a:effectLst/>
                <a:latin typeface="Frank Ruhl Libre Light" panose="020B0604020202020204" charset="-79"/>
                <a:cs typeface="Frank Ruhl Libre Light" panose="020B0604020202020204" charset="-79"/>
              </a:rPr>
              <a:t>SP3026876</a:t>
            </a:r>
          </a:p>
          <a:p>
            <a:pPr algn="just"/>
            <a:r>
              <a:rPr lang="pt-BR" sz="3200" b="0" i="0">
                <a:solidFill>
                  <a:schemeClr val="bg1"/>
                </a:solidFill>
                <a:effectLst/>
                <a:latin typeface="Frank Ruhl Libre Light" panose="020B0604020202020204" charset="-79"/>
                <a:cs typeface="Frank Ruhl Libre Light" panose="020B0604020202020204" charset="-79"/>
              </a:rPr>
              <a:t>Vanessa Rodrigues </a:t>
            </a:r>
            <a:r>
              <a:rPr lang="pt-BR" sz="3200">
                <a:solidFill>
                  <a:schemeClr val="bg1"/>
                </a:solidFill>
                <a:latin typeface="Frank Ruhl Libre Light" panose="020B0604020202020204" charset="-79"/>
                <a:cs typeface="Frank Ruhl Libre Light" panose="020B0604020202020204" charset="-79"/>
              </a:rPr>
              <a:t>- </a:t>
            </a:r>
            <a:r>
              <a:rPr lang="pt-BR" sz="3200" b="0" i="0">
                <a:solidFill>
                  <a:schemeClr val="bg1"/>
                </a:solidFill>
                <a:effectLst/>
                <a:latin typeface="Frank Ruhl Libre Light" panose="020B0604020202020204" charset="-79"/>
                <a:cs typeface="Frank Ruhl Libre Light" panose="020B0604020202020204" charset="-79"/>
              </a:rPr>
              <a:t>SP3024261</a:t>
            </a:r>
          </a:p>
          <a:p>
            <a:r>
              <a:rPr lang="pt-BR" sz="3200">
                <a:solidFill>
                  <a:schemeClr val="bg1"/>
                </a:solidFill>
                <a:latin typeface="Frank Ruhl Libre Light" panose="020B0604020202020204" charset="-79"/>
                <a:cs typeface="Frank Ruhl Libre Light" panose="020B0604020202020204" charset="-79"/>
              </a:rPr>
              <a:t>	         Turma: 213</a:t>
            </a:r>
            <a:endParaRPr lang="pt-BR" sz="3200" b="0" i="0">
              <a:solidFill>
                <a:schemeClr val="bg1"/>
              </a:solidFill>
              <a:effectLst/>
              <a:latin typeface="Frank Ruhl Libre Light" panose="020B0604020202020204" charset="-79"/>
              <a:cs typeface="Frank Ruhl Libre Light" panose="020B0604020202020204" charset="-79"/>
            </a:endParaRPr>
          </a:p>
          <a:p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CECBAC-C0C6-4DC2-9903-67B3C7703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37" y="1028700"/>
            <a:ext cx="8239125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88A2BAA-012A-41C8-B330-033098440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36" b="67209"/>
          <a:stretch/>
        </p:blipFill>
        <p:spPr bwMode="auto">
          <a:xfrm>
            <a:off x="5074729" y="7010401"/>
            <a:ext cx="1719177" cy="212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D1362CC-1342-41B4-B97C-7D4C26934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30" t="31986" r="29668" b="32823"/>
          <a:stretch/>
        </p:blipFill>
        <p:spPr bwMode="auto">
          <a:xfrm>
            <a:off x="2992562" y="6930611"/>
            <a:ext cx="1792303" cy="225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0C855BD-E55A-448E-8FD9-2AADC18649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35" r="65432" b="33444"/>
          <a:stretch/>
        </p:blipFill>
        <p:spPr bwMode="auto">
          <a:xfrm>
            <a:off x="9027342" y="6967766"/>
            <a:ext cx="1793058" cy="2156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144D7981-8E66-478F-BE1C-8AC72C5657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7" t="68133" r="50846"/>
          <a:stretch/>
        </p:blipFill>
        <p:spPr bwMode="auto">
          <a:xfrm>
            <a:off x="7083770" y="6945851"/>
            <a:ext cx="1653708" cy="210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9EDD660A-80C6-4A52-B4F6-5E5EA6AC0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84" b="66000"/>
          <a:stretch/>
        </p:blipFill>
        <p:spPr bwMode="auto">
          <a:xfrm>
            <a:off x="1219200" y="7010401"/>
            <a:ext cx="1483498" cy="211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5">
            <a:extLst>
              <a:ext uri="{FF2B5EF4-FFF2-40B4-BE49-F238E27FC236}">
                <a16:creationId xmlns:a16="http://schemas.microsoft.com/office/drawing/2014/main" id="{35AE4233-1351-454A-B216-5E5805AA3D8E}"/>
              </a:ext>
            </a:extLst>
          </p:cNvPr>
          <p:cNvSpPr txBox="1"/>
          <p:nvPr/>
        </p:nvSpPr>
        <p:spPr>
          <a:xfrm>
            <a:off x="16611600" y="9186555"/>
            <a:ext cx="1446441" cy="405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80"/>
              </a:lnSpc>
            </a:pPr>
            <a:r>
              <a:rPr lang="en-US" sz="2800">
                <a:solidFill>
                  <a:srgbClr val="FFFFFF"/>
                </a:solidFill>
                <a:latin typeface="Frank Ruhl Libre Light"/>
              </a:rPr>
              <a:t>01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0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10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10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10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94E5CA82-521B-4B64-B19F-609C9D7B3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485900"/>
            <a:ext cx="11820525" cy="853942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5925800" y="9188085"/>
            <a:ext cx="1446441" cy="38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80"/>
              </a:lnSpc>
            </a:pPr>
            <a:r>
              <a:rPr lang="en-US" sz="2800">
                <a:solidFill>
                  <a:srgbClr val="FFFFFF"/>
                </a:solidFill>
                <a:latin typeface="Frank Ruhl Libre Light"/>
              </a:rPr>
              <a:t>10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D79AFE1-A1DC-482C-ACCC-111E263246C2}"/>
              </a:ext>
            </a:extLst>
          </p:cNvPr>
          <p:cNvSpPr txBox="1"/>
          <p:nvPr/>
        </p:nvSpPr>
        <p:spPr>
          <a:xfrm>
            <a:off x="4876800" y="266700"/>
            <a:ext cx="12268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Frank Ruhl Libre Light" panose="020B0604020202020204" charset="-79"/>
                <a:cs typeface="Frank Ruhl Libre Light" panose="020B0604020202020204" charset="-79"/>
              </a:rPr>
              <a:t>DIAGRAMA FINAL</a:t>
            </a: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C7D389F1-ACA5-41E3-B237-27EE779E15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3"/>
          <a:stretch/>
        </p:blipFill>
        <p:spPr bwMode="auto">
          <a:xfrm rot="5400000">
            <a:off x="7423200" y="2556000"/>
            <a:ext cx="158113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40062997-CDD8-47E6-8CA8-D0D68FCD88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3"/>
          <a:stretch/>
        </p:blipFill>
        <p:spPr bwMode="auto">
          <a:xfrm rot="5400000">
            <a:off x="12189144" y="2556001"/>
            <a:ext cx="158113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15095B6A-EEA2-4D63-9142-F599592F1A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3"/>
          <a:stretch/>
        </p:blipFill>
        <p:spPr bwMode="auto">
          <a:xfrm rot="10800000">
            <a:off x="4876800" y="4152900"/>
            <a:ext cx="158113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C5D06AA0-05D5-42B6-99B5-A9865C2C0E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3"/>
          <a:stretch/>
        </p:blipFill>
        <p:spPr bwMode="auto">
          <a:xfrm>
            <a:off x="4701600" y="7941600"/>
            <a:ext cx="158113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>
            <a:extLst>
              <a:ext uri="{FF2B5EF4-FFF2-40B4-BE49-F238E27FC236}">
                <a16:creationId xmlns:a16="http://schemas.microsoft.com/office/drawing/2014/main" id="{495B4A62-1355-4CEE-812C-10EA84D28E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3"/>
          <a:stretch/>
        </p:blipFill>
        <p:spPr bwMode="auto">
          <a:xfrm rot="10800000">
            <a:off x="7786800" y="6537600"/>
            <a:ext cx="158113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>
            <a:extLst>
              <a:ext uri="{FF2B5EF4-FFF2-40B4-BE49-F238E27FC236}">
                <a16:creationId xmlns:a16="http://schemas.microsoft.com/office/drawing/2014/main" id="{885BE569-F013-482F-84BB-A51F72968E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3"/>
          <a:stretch/>
        </p:blipFill>
        <p:spPr bwMode="auto">
          <a:xfrm rot="10800000">
            <a:off x="10287000" y="6438900"/>
            <a:ext cx="158113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9A05B1B4-2EDC-409E-90DC-9520E8BC85A0}"/>
              </a:ext>
            </a:extLst>
          </p:cNvPr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110800" y="5709600"/>
            <a:ext cx="122400" cy="1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AutoShape 5">
            <a:extLst>
              <a:ext uri="{FF2B5EF4-FFF2-40B4-BE49-F238E27FC236}">
                <a16:creationId xmlns:a16="http://schemas.microsoft.com/office/drawing/2014/main" id="{0A8453D6-8CF4-4B58-AAD9-55BAE20EC8D2}"/>
              </a:ext>
            </a:extLst>
          </p:cNvPr>
          <p:cNvSpPr/>
          <p:nvPr/>
        </p:nvSpPr>
        <p:spPr>
          <a:xfrm>
            <a:off x="-381000" y="7381666"/>
            <a:ext cx="1444871" cy="1119867"/>
          </a:xfrm>
          <a:prstGeom prst="rect">
            <a:avLst/>
          </a:prstGeom>
          <a:solidFill>
            <a:srgbClr val="BB1D1D">
              <a:alpha val="80000"/>
            </a:srgbClr>
          </a:solidFill>
        </p:spPr>
      </p:sp>
      <p:sp>
        <p:nvSpPr>
          <p:cNvPr id="34" name="AutoShape 5">
            <a:extLst>
              <a:ext uri="{FF2B5EF4-FFF2-40B4-BE49-F238E27FC236}">
                <a16:creationId xmlns:a16="http://schemas.microsoft.com/office/drawing/2014/main" id="{DE2EE9F3-C3D3-4023-833F-DBEFD8787F31}"/>
              </a:ext>
            </a:extLst>
          </p:cNvPr>
          <p:cNvSpPr/>
          <p:nvPr/>
        </p:nvSpPr>
        <p:spPr>
          <a:xfrm>
            <a:off x="17145000" y="1433276"/>
            <a:ext cx="1444871" cy="1119867"/>
          </a:xfrm>
          <a:prstGeom prst="rect">
            <a:avLst/>
          </a:prstGeom>
          <a:solidFill>
            <a:srgbClr val="BB1D1D">
              <a:alpha val="80000"/>
            </a:srgbClr>
          </a:solidFill>
        </p:spPr>
      </p:sp>
    </p:spTree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DBFBA96-204D-4317-A2B0-008F8BB7B9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010"/>
          <a:stretch/>
        </p:blipFill>
        <p:spPr>
          <a:xfrm rot="16200000">
            <a:off x="2947402" y="-4471425"/>
            <a:ext cx="13068325" cy="19572725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3719243" y="4612251"/>
            <a:ext cx="10849514" cy="228576"/>
          </a:xfrm>
          <a:prstGeom prst="rect">
            <a:avLst/>
          </a:prstGeom>
          <a:solidFill>
            <a:srgbClr val="BB1D1D"/>
          </a:solidFill>
        </p:spPr>
      </p:sp>
      <p:sp>
        <p:nvSpPr>
          <p:cNvPr id="9" name="TextBox 9"/>
          <p:cNvSpPr txBox="1"/>
          <p:nvPr/>
        </p:nvSpPr>
        <p:spPr>
          <a:xfrm>
            <a:off x="16154400" y="9258300"/>
            <a:ext cx="1446441" cy="405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80"/>
              </a:lnSpc>
            </a:pPr>
            <a:r>
              <a:rPr lang="en-US" sz="2800">
                <a:solidFill>
                  <a:srgbClr val="FFFFFF"/>
                </a:solidFill>
                <a:latin typeface="Frank Ruhl Libre Light"/>
              </a:rPr>
              <a:t>11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D79AFE1-A1DC-482C-ACCC-111E263246C2}"/>
              </a:ext>
            </a:extLst>
          </p:cNvPr>
          <p:cNvSpPr txBox="1"/>
          <p:nvPr/>
        </p:nvSpPr>
        <p:spPr>
          <a:xfrm>
            <a:off x="5715000" y="2857500"/>
            <a:ext cx="12268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>
                <a:solidFill>
                  <a:schemeClr val="bg1"/>
                </a:solidFill>
                <a:latin typeface="Frank Ruhl Libre Light" panose="020B0604020202020204" charset="-79"/>
                <a:cs typeface="Frank Ruhl Libre Light" panose="020B0604020202020204" charset="-79"/>
              </a:rPr>
              <a:t>OBRIGADO!!!</a:t>
            </a:r>
          </a:p>
        </p:txBody>
      </p:sp>
      <p:pic>
        <p:nvPicPr>
          <p:cNvPr id="12" name="Imagem 11" descr="Logotipo&#10;&#10;Descrição gerada automaticamente">
            <a:extLst>
              <a:ext uri="{FF2B5EF4-FFF2-40B4-BE49-F238E27FC236}">
                <a16:creationId xmlns:a16="http://schemas.microsoft.com/office/drawing/2014/main" id="{24F82A7B-E0DA-474B-8A80-AAE4E716A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0" y="5167745"/>
            <a:ext cx="58293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8800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373936" y="3035193"/>
            <a:ext cx="7092676" cy="1250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39"/>
              </a:lnSpc>
            </a:pPr>
            <a:r>
              <a:rPr lang="en-US" sz="15000" dirty="0">
                <a:solidFill>
                  <a:srgbClr val="FFFFFF"/>
                </a:solidFill>
                <a:latin typeface="Frank Ruhl Libre Light" panose="020B0604020202020204" charset="-79"/>
                <a:cs typeface="Frank Ruhl Libre Light" panose="020B0604020202020204" charset="-79"/>
              </a:rPr>
              <a:t>O JOGO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748128" y="9406078"/>
            <a:ext cx="1446441" cy="38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80"/>
              </a:lnSpc>
            </a:pPr>
            <a:r>
              <a:rPr lang="en-US" sz="2800" dirty="0">
                <a:solidFill>
                  <a:srgbClr val="FFFFFF"/>
                </a:solidFill>
                <a:latin typeface="Frank Ruhl Libre Light"/>
              </a:rPr>
              <a:t>02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300240" y="933754"/>
            <a:ext cx="8171109" cy="4729830"/>
            <a:chOff x="0" y="0"/>
            <a:chExt cx="129264449" cy="1249453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9264445" cy="124945366"/>
            </a:xfrm>
            <a:custGeom>
              <a:avLst/>
              <a:gdLst/>
              <a:ahLst/>
              <a:cxnLst/>
              <a:rect l="l" t="t" r="r" b="b"/>
              <a:pathLst>
                <a:path w="129264445" h="124945366">
                  <a:moveTo>
                    <a:pt x="129038387" y="0"/>
                  </a:moveTo>
                  <a:lnTo>
                    <a:pt x="0" y="0"/>
                  </a:lnTo>
                  <a:lnTo>
                    <a:pt x="0" y="124945366"/>
                  </a:lnTo>
                  <a:lnTo>
                    <a:pt x="129264445" y="124945366"/>
                  </a:lnTo>
                  <a:lnTo>
                    <a:pt x="129264445" y="0"/>
                  </a:lnTo>
                  <a:lnTo>
                    <a:pt x="129038387" y="0"/>
                  </a:lnTo>
                  <a:close/>
                  <a:moveTo>
                    <a:pt x="129038387" y="124719308"/>
                  </a:moveTo>
                  <a:lnTo>
                    <a:pt x="228600" y="124719308"/>
                  </a:lnTo>
                  <a:lnTo>
                    <a:pt x="228600" y="228600"/>
                  </a:lnTo>
                  <a:lnTo>
                    <a:pt x="129038387" y="228600"/>
                  </a:lnTo>
                  <a:lnTo>
                    <a:pt x="129038387" y="12471930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2" name="Imagem 11">
            <a:extLst>
              <a:ext uri="{FF2B5EF4-FFF2-40B4-BE49-F238E27FC236}">
                <a16:creationId xmlns:a16="http://schemas.microsoft.com/office/drawing/2014/main" id="{6D41F089-A7EF-420B-85AE-7B0BA0DEA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476" y="1141711"/>
            <a:ext cx="7672931" cy="4313917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E693A25-0F96-4A0F-AACB-8EA558C5B02B}"/>
              </a:ext>
            </a:extLst>
          </p:cNvPr>
          <p:cNvSpPr txBox="1"/>
          <p:nvPr/>
        </p:nvSpPr>
        <p:spPr>
          <a:xfrm>
            <a:off x="9144000" y="6313745"/>
            <a:ext cx="98298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chemeClr val="bg1"/>
                </a:solidFill>
                <a:latin typeface="Frank Ruhl Libre Light" panose="020B0604020202020204" charset="-79"/>
                <a:cs typeface="Frank Ruhl Libre Light" panose="020B0604020202020204" charset="-79"/>
              </a:rPr>
              <a:t> Sobre (ano de lançamento, criadores, </a:t>
            </a:r>
            <a:r>
              <a:rPr lang="pt-BR" sz="3200" dirty="0" err="1">
                <a:solidFill>
                  <a:schemeClr val="bg1"/>
                </a:solidFill>
                <a:latin typeface="Frank Ruhl Libre Light" panose="020B0604020202020204" charset="-79"/>
                <a:cs typeface="Frank Ruhl Libre Light" panose="020B0604020202020204" charset="-79"/>
              </a:rPr>
              <a:t>etc</a:t>
            </a:r>
            <a:r>
              <a:rPr lang="pt-BR" sz="3200" dirty="0">
                <a:solidFill>
                  <a:schemeClr val="bg1"/>
                </a:solidFill>
                <a:latin typeface="Frank Ruhl Libre Light" panose="020B0604020202020204" charset="-79"/>
                <a:cs typeface="Frank Ruhl Libre Light" panose="020B0604020202020204" charset="-79"/>
              </a:rPr>
              <a:t>)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chemeClr val="bg1"/>
                </a:solidFill>
                <a:latin typeface="Frank Ruhl Libre Light" panose="020B0604020202020204" charset="-79"/>
                <a:cs typeface="Frank Ruhl Libre Light" panose="020B0604020202020204" charset="-79"/>
              </a:rPr>
              <a:t> Tipos de personagem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chemeClr val="bg1"/>
                </a:solidFill>
                <a:latin typeface="Frank Ruhl Libre Light" panose="020B0604020202020204" charset="-79"/>
                <a:cs typeface="Frank Ruhl Libre Light" panose="020B0604020202020204" charset="-79"/>
              </a:rPr>
              <a:t> Mapas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chemeClr val="bg1"/>
                </a:solidFill>
                <a:latin typeface="Frank Ruhl Libre Light" panose="020B0604020202020204" charset="-79"/>
                <a:cs typeface="Frank Ruhl Libre Light" panose="020B0604020202020204" charset="-79"/>
              </a:rPr>
              <a:t> Configuração da sala e da partida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sz="3200" dirty="0">
                <a:solidFill>
                  <a:schemeClr val="bg1"/>
                </a:solidFill>
                <a:latin typeface="Frank Ruhl Libre Light" panose="020B0604020202020204" charset="-79"/>
                <a:cs typeface="Frank Ruhl Libre Light" panose="020B0604020202020204" charset="-79"/>
              </a:rPr>
              <a:t>Dispositivos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dirty="0">
              <a:solidFill>
                <a:schemeClr val="bg1"/>
              </a:solidFill>
              <a:latin typeface="Frank Ruhl Libre Light" panose="020B0604020202020204" charset="-79"/>
              <a:cs typeface="Frank Ruhl Libre Light" panose="020B0604020202020204" charset="-79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06DCED80-13A2-4F45-AF39-2B8B57BD2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2" y="5391668"/>
            <a:ext cx="6667500" cy="3743325"/>
          </a:xfrm>
          <a:prstGeom prst="rect">
            <a:avLst/>
          </a:prstGeom>
        </p:spPr>
      </p:pic>
      <p:grpSp>
        <p:nvGrpSpPr>
          <p:cNvPr id="15" name="Group 9">
            <a:extLst>
              <a:ext uri="{FF2B5EF4-FFF2-40B4-BE49-F238E27FC236}">
                <a16:creationId xmlns:a16="http://schemas.microsoft.com/office/drawing/2014/main" id="{1AF67627-B877-440B-A0AE-9ADDC1803AEA}"/>
              </a:ext>
            </a:extLst>
          </p:cNvPr>
          <p:cNvGrpSpPr/>
          <p:nvPr/>
        </p:nvGrpSpPr>
        <p:grpSpPr>
          <a:xfrm>
            <a:off x="1300073" y="5152715"/>
            <a:ext cx="7240403" cy="4313916"/>
            <a:chOff x="0" y="0"/>
            <a:chExt cx="129264449" cy="124945367"/>
          </a:xfrm>
        </p:grpSpPr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E578554D-EC72-4D4D-8F3F-1AAEB72B0072}"/>
                </a:ext>
              </a:extLst>
            </p:cNvPr>
            <p:cNvSpPr/>
            <p:nvPr/>
          </p:nvSpPr>
          <p:spPr>
            <a:xfrm>
              <a:off x="0" y="0"/>
              <a:ext cx="129264445" cy="124945366"/>
            </a:xfrm>
            <a:custGeom>
              <a:avLst/>
              <a:gdLst/>
              <a:ahLst/>
              <a:cxnLst/>
              <a:rect l="l" t="t" r="r" b="b"/>
              <a:pathLst>
                <a:path w="129264445" h="124945366">
                  <a:moveTo>
                    <a:pt x="129038387" y="0"/>
                  </a:moveTo>
                  <a:lnTo>
                    <a:pt x="0" y="0"/>
                  </a:lnTo>
                  <a:lnTo>
                    <a:pt x="0" y="124945366"/>
                  </a:lnTo>
                  <a:lnTo>
                    <a:pt x="129264445" y="124945366"/>
                  </a:lnTo>
                  <a:lnTo>
                    <a:pt x="129264445" y="0"/>
                  </a:lnTo>
                  <a:lnTo>
                    <a:pt x="129038387" y="0"/>
                  </a:lnTo>
                  <a:close/>
                  <a:moveTo>
                    <a:pt x="129038387" y="124719308"/>
                  </a:moveTo>
                  <a:lnTo>
                    <a:pt x="228600" y="124719308"/>
                  </a:lnTo>
                  <a:lnTo>
                    <a:pt x="228600" y="228600"/>
                  </a:lnTo>
                  <a:lnTo>
                    <a:pt x="129038387" y="228600"/>
                  </a:lnTo>
                  <a:lnTo>
                    <a:pt x="129038387" y="12471930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" name="AutoShape 5">
            <a:extLst>
              <a:ext uri="{FF2B5EF4-FFF2-40B4-BE49-F238E27FC236}">
                <a16:creationId xmlns:a16="http://schemas.microsoft.com/office/drawing/2014/main" id="{5C6AC1F8-C747-4736-AE3C-F62142F61212}"/>
              </a:ext>
            </a:extLst>
          </p:cNvPr>
          <p:cNvSpPr/>
          <p:nvPr/>
        </p:nvSpPr>
        <p:spPr>
          <a:xfrm>
            <a:off x="17216340" y="4049177"/>
            <a:ext cx="1444871" cy="1119867"/>
          </a:xfrm>
          <a:prstGeom prst="rect">
            <a:avLst/>
          </a:prstGeom>
          <a:solidFill>
            <a:srgbClr val="BB1D1D">
              <a:alpha val="80000"/>
            </a:srgbClr>
          </a:solidFill>
        </p:spPr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80716" y="1685535"/>
            <a:ext cx="7234236" cy="1859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039"/>
              </a:lnSpc>
            </a:pPr>
            <a:r>
              <a:rPr lang="en-US" sz="7500" dirty="0">
                <a:solidFill>
                  <a:srgbClr val="FFFFFF"/>
                </a:solidFill>
                <a:latin typeface="Frank Ruhl Libre Light" panose="020B0604020202020204" charset="-79"/>
                <a:cs typeface="Frank Ruhl Libre Light" panose="020B0604020202020204" charset="-79"/>
              </a:rPr>
              <a:t>       RELAÇÃO PARTIDA E SALA</a:t>
            </a:r>
          </a:p>
        </p:txBody>
      </p:sp>
      <p:sp>
        <p:nvSpPr>
          <p:cNvPr id="4" name="AutoShape 4"/>
          <p:cNvSpPr/>
          <p:nvPr/>
        </p:nvSpPr>
        <p:spPr>
          <a:xfrm>
            <a:off x="9631953" y="-505430"/>
            <a:ext cx="14288" cy="1082180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5" name="TextBox 5"/>
          <p:cNvSpPr txBox="1"/>
          <p:nvPr/>
        </p:nvSpPr>
        <p:spPr>
          <a:xfrm>
            <a:off x="17564779" y="9812196"/>
            <a:ext cx="1446441" cy="38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dirty="0">
                <a:solidFill>
                  <a:srgbClr val="FFFFFF"/>
                </a:solidFill>
                <a:latin typeface="Frank Ruhl Libre Light"/>
              </a:rPr>
              <a:t>03</a:t>
            </a:r>
          </a:p>
        </p:txBody>
      </p:sp>
      <p:pic>
        <p:nvPicPr>
          <p:cNvPr id="1026" name="Picture 2" descr="Como entrar e jogar no novo mapa do Among Us | Jogos casuais | TechTudo">
            <a:extLst>
              <a:ext uri="{FF2B5EF4-FFF2-40B4-BE49-F238E27FC236}">
                <a16:creationId xmlns:a16="http://schemas.microsoft.com/office/drawing/2014/main" id="{33B2269E-F4F9-42AE-BDAF-82202C146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9" y="4905472"/>
            <a:ext cx="7662813" cy="474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25068E1-678E-4577-B31B-9310A6494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0" y="250974"/>
            <a:ext cx="7662813" cy="4298651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EEE035CC-46DE-491F-B80C-F7AEB84EE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56" y="4905472"/>
            <a:ext cx="8300837" cy="3695993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BFA5604-83C7-487E-AC2E-266EF5C2DF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3"/>
          <a:stretch/>
        </p:blipFill>
        <p:spPr bwMode="auto">
          <a:xfrm rot="16200000">
            <a:off x="4993549" y="6757753"/>
            <a:ext cx="237171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AutoShape 5">
            <a:extLst>
              <a:ext uri="{FF2B5EF4-FFF2-40B4-BE49-F238E27FC236}">
                <a16:creationId xmlns:a16="http://schemas.microsoft.com/office/drawing/2014/main" id="{0B37F417-5B18-44CD-85E7-3009FAE34884}"/>
              </a:ext>
            </a:extLst>
          </p:cNvPr>
          <p:cNvSpPr/>
          <p:nvPr/>
        </p:nvSpPr>
        <p:spPr>
          <a:xfrm>
            <a:off x="-358721" y="952500"/>
            <a:ext cx="1444871" cy="1119867"/>
          </a:xfrm>
          <a:prstGeom prst="rect">
            <a:avLst/>
          </a:prstGeom>
          <a:solidFill>
            <a:srgbClr val="BB1D1D">
              <a:alpha val="80000"/>
            </a:srgbClr>
          </a:solidFill>
        </p:spPr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16078200" y="9066206"/>
            <a:ext cx="1446441" cy="38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80"/>
              </a:lnSpc>
            </a:pPr>
            <a:r>
              <a:rPr lang="en-US" sz="2800" dirty="0">
                <a:solidFill>
                  <a:srgbClr val="FFFFFF"/>
                </a:solidFill>
                <a:latin typeface="Frank Ruhl Libre Light"/>
              </a:rPr>
              <a:t>04</a:t>
            </a:r>
          </a:p>
        </p:txBody>
      </p:sp>
      <p:sp>
        <p:nvSpPr>
          <p:cNvPr id="10" name="AutoShape 10"/>
          <p:cNvSpPr/>
          <p:nvPr/>
        </p:nvSpPr>
        <p:spPr>
          <a:xfrm rot="16200000">
            <a:off x="2975762" y="7714735"/>
            <a:ext cx="10682936" cy="2286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F581BBE7-3F0B-47B6-A7B6-00E24FFEB7D7}"/>
              </a:ext>
            </a:extLst>
          </p:cNvPr>
          <p:cNvSpPr txBox="1"/>
          <p:nvPr/>
        </p:nvSpPr>
        <p:spPr>
          <a:xfrm>
            <a:off x="-762000" y="1238112"/>
            <a:ext cx="17034273" cy="10118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39"/>
              </a:lnSpc>
            </a:pPr>
            <a:r>
              <a:rPr lang="en-US" sz="8800" dirty="0">
                <a:solidFill>
                  <a:srgbClr val="FFFFFF"/>
                </a:solidFill>
                <a:latin typeface="Frank Ruhl Libre Light" panose="020B0604020202020204" charset="-79"/>
                <a:cs typeface="Frank Ruhl Libre Light" panose="020B0604020202020204" charset="-79"/>
              </a:rPr>
              <a:t>         RELAÇÃO SALA E CONTROLE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E5F73290-4BCE-4DE9-942E-AA7634E7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41430"/>
            <a:ext cx="6954933" cy="390154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53C1966-BBEB-4DB3-83B0-D3541419A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400" y="3439109"/>
            <a:ext cx="9291417" cy="3803869"/>
          </a:xfrm>
          <a:prstGeom prst="rect">
            <a:avLst/>
          </a:prstGeom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96308601-D6A9-40FF-9EDD-8040DA10ED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3"/>
          <a:stretch/>
        </p:blipFill>
        <p:spPr bwMode="auto">
          <a:xfrm rot="16200000">
            <a:off x="13061063" y="5069115"/>
            <a:ext cx="237171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5">
            <a:extLst>
              <a:ext uri="{FF2B5EF4-FFF2-40B4-BE49-F238E27FC236}">
                <a16:creationId xmlns:a16="http://schemas.microsoft.com/office/drawing/2014/main" id="{DAD20655-A279-4C0D-9222-CA1CD5933617}"/>
              </a:ext>
            </a:extLst>
          </p:cNvPr>
          <p:cNvSpPr/>
          <p:nvPr/>
        </p:nvSpPr>
        <p:spPr>
          <a:xfrm>
            <a:off x="17297400" y="1824763"/>
            <a:ext cx="1444871" cy="1119867"/>
          </a:xfrm>
          <a:prstGeom prst="rect">
            <a:avLst/>
          </a:prstGeom>
          <a:solidFill>
            <a:srgbClr val="BB1D1D">
              <a:alpha val="80000"/>
            </a:srgbClr>
          </a:solid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381000" y="2680666"/>
            <a:ext cx="6586536" cy="2730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40"/>
              </a:lnSpc>
            </a:pPr>
            <a:r>
              <a:rPr lang="en-US" sz="7000" dirty="0">
                <a:solidFill>
                  <a:srgbClr val="FFFFFF"/>
                </a:solidFill>
                <a:latin typeface="Frank Ruhl Libre Light" panose="020B0604020202020204" charset="-79"/>
                <a:cs typeface="Frank Ruhl Libre Light" panose="020B0604020202020204" charset="-79"/>
              </a:rPr>
              <a:t>RELAÇÃO CONTROLE E PERSONAGEM</a:t>
            </a:r>
          </a:p>
        </p:txBody>
      </p:sp>
      <p:sp>
        <p:nvSpPr>
          <p:cNvPr id="11" name="AutoShape 11"/>
          <p:cNvSpPr/>
          <p:nvPr/>
        </p:nvSpPr>
        <p:spPr>
          <a:xfrm>
            <a:off x="0" y="7733209"/>
            <a:ext cx="1444871" cy="1119867"/>
          </a:xfrm>
          <a:prstGeom prst="rect">
            <a:avLst/>
          </a:prstGeom>
          <a:solidFill>
            <a:srgbClr val="BB1D1D">
              <a:alpha val="80000"/>
            </a:srgbClr>
          </a:solidFill>
        </p:spPr>
      </p:sp>
      <p:sp>
        <p:nvSpPr>
          <p:cNvPr id="12" name="AutoShape 12"/>
          <p:cNvSpPr/>
          <p:nvPr/>
        </p:nvSpPr>
        <p:spPr>
          <a:xfrm>
            <a:off x="6324600" y="0"/>
            <a:ext cx="14288" cy="10821803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12F04EFA-D728-44CA-A5A0-7DC1175E6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170" y="4496513"/>
            <a:ext cx="6273166" cy="352865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265A000-0D61-4D9B-B74B-B061F36A1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170" y="1184274"/>
            <a:ext cx="10819887" cy="3343412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17742A8F-63E6-41FA-ABA1-E1725917AC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3"/>
          <a:stretch/>
        </p:blipFill>
        <p:spPr bwMode="auto">
          <a:xfrm rot="5400000">
            <a:off x="12263915" y="2894821"/>
            <a:ext cx="237171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7CED62E8-0BC9-4AA0-A379-5ECEDBE75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5009" y="6619729"/>
            <a:ext cx="5944542" cy="3346825"/>
          </a:xfrm>
          <a:prstGeom prst="rect">
            <a:avLst/>
          </a:prstGeom>
        </p:spPr>
      </p:pic>
      <p:sp>
        <p:nvSpPr>
          <p:cNvPr id="18" name="TextBox 9">
            <a:extLst>
              <a:ext uri="{FF2B5EF4-FFF2-40B4-BE49-F238E27FC236}">
                <a16:creationId xmlns:a16="http://schemas.microsoft.com/office/drawing/2014/main" id="{AFDAEDA4-9EB0-47B2-AED9-8312C1279D5D}"/>
              </a:ext>
            </a:extLst>
          </p:cNvPr>
          <p:cNvSpPr txBox="1"/>
          <p:nvPr/>
        </p:nvSpPr>
        <p:spPr>
          <a:xfrm>
            <a:off x="16463110" y="9577182"/>
            <a:ext cx="1446441" cy="405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80"/>
              </a:lnSpc>
            </a:pPr>
            <a:r>
              <a:rPr lang="en-US" sz="2800" dirty="0">
                <a:solidFill>
                  <a:srgbClr val="FFFFFF"/>
                </a:solidFill>
                <a:latin typeface="Frank Ruhl Libre Light"/>
              </a:rPr>
              <a:t>05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/>
          <p:cNvSpPr/>
          <p:nvPr/>
        </p:nvSpPr>
        <p:spPr>
          <a:xfrm>
            <a:off x="17208955" y="4457700"/>
            <a:ext cx="1444871" cy="1119867"/>
          </a:xfrm>
          <a:prstGeom prst="rect">
            <a:avLst/>
          </a:prstGeom>
          <a:solidFill>
            <a:srgbClr val="BB1D1D">
              <a:alpha val="80000"/>
            </a:srgbClr>
          </a:solid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15773400" y="9258300"/>
            <a:ext cx="1446441" cy="38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80"/>
              </a:lnSpc>
            </a:pPr>
            <a:r>
              <a:rPr lang="en-US" sz="2800" dirty="0">
                <a:solidFill>
                  <a:srgbClr val="FFFFFF"/>
                </a:solidFill>
                <a:latin typeface="Frank Ruhl Libre Light"/>
              </a:rPr>
              <a:t>06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AFF926FF-0DD7-424B-95C7-52BAEB4AB746}"/>
              </a:ext>
            </a:extLst>
          </p:cNvPr>
          <p:cNvSpPr txBox="1"/>
          <p:nvPr/>
        </p:nvSpPr>
        <p:spPr>
          <a:xfrm>
            <a:off x="3028950" y="1534912"/>
            <a:ext cx="122301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39"/>
              </a:lnSpc>
            </a:pPr>
            <a:r>
              <a:rPr lang="en-US" sz="12500" dirty="0">
                <a:solidFill>
                  <a:srgbClr val="FFFFFF"/>
                </a:solidFill>
                <a:latin typeface="Frank Ruhl Libre Light" panose="020B0604020202020204" charset="-79"/>
                <a:cs typeface="Frank Ruhl Libre Light" panose="020B0604020202020204" charset="-79"/>
              </a:rPr>
              <a:t>PERSONAGEM</a:t>
            </a:r>
          </a:p>
        </p:txBody>
      </p:sp>
      <p:pic>
        <p:nvPicPr>
          <p:cNvPr id="104" name="Imagem 103">
            <a:extLst>
              <a:ext uri="{FF2B5EF4-FFF2-40B4-BE49-F238E27FC236}">
                <a16:creationId xmlns:a16="http://schemas.microsoft.com/office/drawing/2014/main" id="{F02162A8-CB7F-47F6-A94D-8E6C976BD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45146"/>
            <a:ext cx="6471201" cy="5763192"/>
          </a:xfrm>
          <a:prstGeom prst="rect">
            <a:avLst/>
          </a:prstGeom>
        </p:spPr>
      </p:pic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369E10BB-34FC-4E5C-AA4D-FD778691A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554" y="6566188"/>
            <a:ext cx="3762375" cy="3762375"/>
          </a:xfrm>
          <a:prstGeom prst="rect">
            <a:avLst/>
          </a:prstGeom>
        </p:spPr>
      </p:pic>
      <p:pic>
        <p:nvPicPr>
          <p:cNvPr id="17" name="Imagem 16" descr="Uma imagem contendo Ícone&#10;&#10;Descrição gerada automaticamente">
            <a:extLst>
              <a:ext uri="{FF2B5EF4-FFF2-40B4-BE49-F238E27FC236}">
                <a16:creationId xmlns:a16="http://schemas.microsoft.com/office/drawing/2014/main" id="{4752CE4C-10E4-4092-ABDA-F21F6CF23A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8083" y="7105366"/>
            <a:ext cx="2276475" cy="285750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6EF2BC6-45E1-49C6-9999-2B94D9E99A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129" y="2886264"/>
            <a:ext cx="6705600" cy="376237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11644" y="2420959"/>
            <a:ext cx="7486648" cy="2722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39"/>
              </a:lnSpc>
            </a:pPr>
            <a:r>
              <a:rPr lang="en-US" sz="7200" dirty="0">
                <a:solidFill>
                  <a:srgbClr val="FFFFFF"/>
                </a:solidFill>
                <a:latin typeface="Frank Ruhl Libre Light" panose="020B0604020202020204" charset="-79"/>
                <a:cs typeface="Frank Ruhl Libre Light" panose="020B0604020202020204" charset="-79"/>
              </a:rPr>
              <a:t>RELAÇÃO IMPOSTOR E SABOTAGEM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849600" y="9271247"/>
            <a:ext cx="1446441" cy="38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80"/>
              </a:lnSpc>
            </a:pPr>
            <a:r>
              <a:rPr lang="en-US" sz="2800" dirty="0">
                <a:solidFill>
                  <a:srgbClr val="FFFFFF"/>
                </a:solidFill>
                <a:latin typeface="Frank Ruhl Libre Light"/>
              </a:rPr>
              <a:t>07</a:t>
            </a:r>
          </a:p>
        </p:txBody>
      </p:sp>
      <p:sp>
        <p:nvSpPr>
          <p:cNvPr id="8" name="AutoShape 8"/>
          <p:cNvSpPr/>
          <p:nvPr/>
        </p:nvSpPr>
        <p:spPr>
          <a:xfrm>
            <a:off x="8053710" y="-267402"/>
            <a:ext cx="14288" cy="10821803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F7FF31A-6476-442F-8C8F-9EA52B549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8927" y="1028700"/>
            <a:ext cx="5810563" cy="4357922"/>
          </a:xfrm>
          <a:prstGeom prst="rect">
            <a:avLst/>
          </a:prstGeom>
        </p:spPr>
      </p:pic>
      <p:pic>
        <p:nvPicPr>
          <p:cNvPr id="12" name="Imagem 11" descr="Logotipo, nome da empresa&#10;&#10;Descrição gerada automaticamente">
            <a:extLst>
              <a:ext uri="{FF2B5EF4-FFF2-40B4-BE49-F238E27FC236}">
                <a16:creationId xmlns:a16="http://schemas.microsoft.com/office/drawing/2014/main" id="{D41941FC-E600-4C7C-A752-873C6659A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474" y="6010221"/>
            <a:ext cx="3371850" cy="337185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1464F69-C210-48DB-9265-1D009EEDB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4716" y="6296635"/>
            <a:ext cx="9723104" cy="2016162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1C3DE04B-BB59-4816-8475-ABE5B9201D74}"/>
              </a:ext>
            </a:extLst>
          </p:cNvPr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11127600" y="7196400"/>
            <a:ext cx="187200" cy="23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050216D4-83D4-4E02-9AB0-36EE1C55A3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3"/>
          <a:stretch/>
        </p:blipFill>
        <p:spPr bwMode="auto">
          <a:xfrm rot="5400000">
            <a:off x="13248000" y="6988713"/>
            <a:ext cx="237171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25AF9CA-FF25-4949-B85E-19D15A5360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" y="6328679"/>
            <a:ext cx="2570014" cy="2734935"/>
          </a:xfrm>
          <a:prstGeom prst="rect">
            <a:avLst/>
          </a:prstGeom>
        </p:spPr>
      </p:pic>
      <p:sp>
        <p:nvSpPr>
          <p:cNvPr id="18" name="AutoShape 5">
            <a:extLst>
              <a:ext uri="{FF2B5EF4-FFF2-40B4-BE49-F238E27FC236}">
                <a16:creationId xmlns:a16="http://schemas.microsoft.com/office/drawing/2014/main" id="{55E79478-FA58-43F7-8E80-A6777953568F}"/>
              </a:ext>
            </a:extLst>
          </p:cNvPr>
          <p:cNvSpPr/>
          <p:nvPr/>
        </p:nvSpPr>
        <p:spPr>
          <a:xfrm>
            <a:off x="17296041" y="1414269"/>
            <a:ext cx="1444871" cy="1119867"/>
          </a:xfrm>
          <a:prstGeom prst="rect">
            <a:avLst/>
          </a:prstGeom>
          <a:solidFill>
            <a:srgbClr val="BB1D1D">
              <a:alpha val="80000"/>
            </a:srgbClr>
          </a:solidFill>
        </p:spPr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7068800" y="9340368"/>
            <a:ext cx="1446441" cy="38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dirty="0">
                <a:solidFill>
                  <a:srgbClr val="FFFFFF"/>
                </a:solidFill>
                <a:latin typeface="Frank Ruhl Libre Light"/>
              </a:rPr>
              <a:t>08</a:t>
            </a:r>
          </a:p>
        </p:txBody>
      </p:sp>
      <p:sp>
        <p:nvSpPr>
          <p:cNvPr id="8" name="AutoShape 8"/>
          <p:cNvSpPr/>
          <p:nvPr/>
        </p:nvSpPr>
        <p:spPr>
          <a:xfrm>
            <a:off x="10737056" y="-267401"/>
            <a:ext cx="14288" cy="1082180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9B49D03-6C32-4391-8C6D-47F4B640B3F2}"/>
              </a:ext>
            </a:extLst>
          </p:cNvPr>
          <p:cNvSpPr txBox="1"/>
          <p:nvPr/>
        </p:nvSpPr>
        <p:spPr>
          <a:xfrm>
            <a:off x="381000" y="1508503"/>
            <a:ext cx="10810856" cy="1847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39"/>
              </a:lnSpc>
            </a:pPr>
            <a:r>
              <a:rPr lang="en-US" sz="7200" dirty="0">
                <a:solidFill>
                  <a:srgbClr val="FFFFFF"/>
                </a:solidFill>
                <a:latin typeface="Frank Ruhl Libre Light" panose="020B0604020202020204" charset="-79"/>
                <a:cs typeface="Frank Ruhl Libre Light" panose="020B0604020202020204" charset="-79"/>
              </a:rPr>
              <a:t>			  RELAÇÃO </a:t>
            </a:r>
          </a:p>
          <a:p>
            <a:pPr>
              <a:lnSpc>
                <a:spcPts val="7039"/>
              </a:lnSpc>
            </a:pPr>
            <a:r>
              <a:rPr lang="en-US" sz="7200" dirty="0">
                <a:solidFill>
                  <a:srgbClr val="FFFFFF"/>
                </a:solidFill>
                <a:latin typeface="Frank Ruhl Libre Light" panose="020B0604020202020204" charset="-79"/>
                <a:cs typeface="Frank Ruhl Libre Light" panose="020B0604020202020204" charset="-79"/>
              </a:rPr>
              <a:t>TRIPULANTE E MISSÕES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DEFF3D8-9A06-497E-B462-45603B14B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865" y="1251961"/>
            <a:ext cx="6640135" cy="3733209"/>
          </a:xfrm>
          <a:prstGeom prst="rect">
            <a:avLst/>
          </a:prstGeom>
        </p:spPr>
      </p:pic>
      <p:pic>
        <p:nvPicPr>
          <p:cNvPr id="5124" name="Picture 4" descr="Download &amp; Play Among Us on PC &amp; Mac (Emulator)">
            <a:extLst>
              <a:ext uri="{FF2B5EF4-FFF2-40B4-BE49-F238E27FC236}">
                <a16:creationId xmlns:a16="http://schemas.microsoft.com/office/drawing/2014/main" id="{989C09D8-5F08-453F-B1C7-1F273AB1B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9432" y="5557432"/>
            <a:ext cx="5715000" cy="321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F64641E-D434-4437-9692-B68F9C04B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809" y="4686300"/>
            <a:ext cx="7994794" cy="4092197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DFAF3E7E-1FC1-4E76-9F8F-2A33424775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3"/>
          <a:stretch/>
        </p:blipFill>
        <p:spPr bwMode="auto">
          <a:xfrm rot="5400000">
            <a:off x="6230838" y="5108400"/>
            <a:ext cx="237171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5">
            <a:extLst>
              <a:ext uri="{FF2B5EF4-FFF2-40B4-BE49-F238E27FC236}">
                <a16:creationId xmlns:a16="http://schemas.microsoft.com/office/drawing/2014/main" id="{D92B531C-0077-4282-8EE4-8AC60A8E7453}"/>
              </a:ext>
            </a:extLst>
          </p:cNvPr>
          <p:cNvSpPr/>
          <p:nvPr/>
        </p:nvSpPr>
        <p:spPr>
          <a:xfrm>
            <a:off x="-457682" y="388636"/>
            <a:ext cx="1444871" cy="1119867"/>
          </a:xfrm>
          <a:prstGeom prst="rect">
            <a:avLst/>
          </a:prstGeom>
          <a:solidFill>
            <a:srgbClr val="BB1D1D">
              <a:alpha val="80000"/>
            </a:srgbClr>
          </a:solid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7200" y="3940871"/>
            <a:ext cx="7196888" cy="4309137"/>
            <a:chOff x="0" y="0"/>
            <a:chExt cx="120645127" cy="1517463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0645126" cy="151746396"/>
            </a:xfrm>
            <a:custGeom>
              <a:avLst/>
              <a:gdLst/>
              <a:ahLst/>
              <a:cxnLst/>
              <a:rect l="l" t="t" r="r" b="b"/>
              <a:pathLst>
                <a:path w="120645126" h="151746396">
                  <a:moveTo>
                    <a:pt x="120419068" y="0"/>
                  </a:moveTo>
                  <a:lnTo>
                    <a:pt x="0" y="0"/>
                  </a:lnTo>
                  <a:lnTo>
                    <a:pt x="0" y="151746396"/>
                  </a:lnTo>
                  <a:lnTo>
                    <a:pt x="120645126" y="151746396"/>
                  </a:lnTo>
                  <a:lnTo>
                    <a:pt x="120645126" y="0"/>
                  </a:lnTo>
                  <a:lnTo>
                    <a:pt x="120419068" y="0"/>
                  </a:lnTo>
                  <a:close/>
                  <a:moveTo>
                    <a:pt x="120419068" y="151520339"/>
                  </a:moveTo>
                  <a:lnTo>
                    <a:pt x="228600" y="151520339"/>
                  </a:lnTo>
                  <a:lnTo>
                    <a:pt x="228600" y="228600"/>
                  </a:lnTo>
                  <a:lnTo>
                    <a:pt x="120419068" y="228600"/>
                  </a:lnTo>
                  <a:lnTo>
                    <a:pt x="120419068" y="151520339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sp>
        <p:nvSpPr>
          <p:cNvPr id="5" name="AutoShape 5"/>
          <p:cNvSpPr/>
          <p:nvPr/>
        </p:nvSpPr>
        <p:spPr>
          <a:xfrm>
            <a:off x="-416171" y="1748806"/>
            <a:ext cx="1444871" cy="1119867"/>
          </a:xfrm>
          <a:prstGeom prst="rect">
            <a:avLst/>
          </a:prstGeom>
          <a:solidFill>
            <a:srgbClr val="BB1D1D">
              <a:alpha val="80000"/>
            </a:srgbClr>
          </a:solidFill>
        </p:spPr>
      </p:sp>
      <p:sp>
        <p:nvSpPr>
          <p:cNvPr id="7" name="TextBox 7"/>
          <p:cNvSpPr txBox="1"/>
          <p:nvPr/>
        </p:nvSpPr>
        <p:spPr>
          <a:xfrm>
            <a:off x="4459058" y="1361365"/>
            <a:ext cx="11353801" cy="1894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79"/>
              </a:lnSpc>
              <a:spcBef>
                <a:spcPct val="0"/>
              </a:spcBef>
            </a:pPr>
            <a:r>
              <a:rPr lang="en-US" sz="7800" dirty="0">
                <a:solidFill>
                  <a:srgbClr val="FFFFFF"/>
                </a:solidFill>
                <a:latin typeface="Frank Ruhl Libre Light"/>
              </a:rPr>
              <a:t>RELAÇÃO TRIBULANTE </a:t>
            </a:r>
          </a:p>
          <a:p>
            <a:pPr>
              <a:lnSpc>
                <a:spcPts val="4479"/>
              </a:lnSpc>
              <a:spcBef>
                <a:spcPct val="0"/>
              </a:spcBef>
            </a:pPr>
            <a:r>
              <a:rPr lang="en-US" sz="7800" dirty="0">
                <a:solidFill>
                  <a:srgbClr val="FFFFFF"/>
                </a:solidFill>
                <a:latin typeface="Frank Ruhl Libre Light"/>
              </a:rPr>
              <a:t>			</a:t>
            </a:r>
          </a:p>
          <a:p>
            <a:pPr>
              <a:lnSpc>
                <a:spcPts val="4479"/>
              </a:lnSpc>
              <a:spcBef>
                <a:spcPct val="0"/>
              </a:spcBef>
            </a:pPr>
            <a:r>
              <a:rPr lang="en-US" sz="7800" dirty="0">
                <a:solidFill>
                  <a:srgbClr val="FFFFFF"/>
                </a:solidFill>
                <a:latin typeface="Frank Ruhl Libre Light"/>
              </a:rPr>
              <a:t>				E CHAT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812859" y="9182100"/>
            <a:ext cx="1446441" cy="38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80"/>
              </a:lnSpc>
            </a:pPr>
            <a:r>
              <a:rPr lang="en-US" sz="2800" dirty="0">
                <a:solidFill>
                  <a:srgbClr val="FFFFFF"/>
                </a:solidFill>
                <a:latin typeface="Frank Ruhl Libre Light"/>
              </a:rPr>
              <a:t>09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E2065683-6DC0-43F3-9228-DA69C174A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94" y="4287608"/>
            <a:ext cx="6406588" cy="359841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2F394C5-FD20-421D-A9DA-E51268DE4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8182" y="4527078"/>
            <a:ext cx="9646600" cy="3136721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A63C01D2-2A09-4571-A769-444A1F2A7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3"/>
          <a:stretch/>
        </p:blipFill>
        <p:spPr bwMode="auto">
          <a:xfrm rot="5400000">
            <a:off x="13161600" y="6125791"/>
            <a:ext cx="237171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106</Words>
  <Application>Microsoft Office PowerPoint</Application>
  <PresentationFormat>Personalizar</PresentationFormat>
  <Paragraphs>36</Paragraphs>
  <Slides>11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Calibri</vt:lpstr>
      <vt:lpstr>Wingdings</vt:lpstr>
      <vt:lpstr>Arial</vt:lpstr>
      <vt:lpstr>Frank Ruhl Libre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Red Company Animated Presentation</dc:title>
  <dc:creator>Vanessa</dc:creator>
  <cp:lastModifiedBy>Vanessa Rodrigues</cp:lastModifiedBy>
  <cp:revision>2</cp:revision>
  <dcterms:created xsi:type="dcterms:W3CDTF">2006-08-16T00:00:00Z</dcterms:created>
  <dcterms:modified xsi:type="dcterms:W3CDTF">2020-10-14T21:13:54Z</dcterms:modified>
  <dc:identifier>DAEKmTxmnqM</dc:identifier>
</cp:coreProperties>
</file>